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61" r:id="rId7"/>
    <p:sldId id="258" r:id="rId8"/>
    <p:sldId id="257"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9" d="100"/>
          <a:sy n="119" d="100"/>
        </p:scale>
        <p:origin x="13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F099AE10-A672-4B03-983A-6F288527D479}"/>
              </a:ext>
            </a:extLst>
          </p:cNvPr>
          <p:cNvSpPr>
            <a:spLocks noGrp="1"/>
          </p:cNvSpPr>
          <p:nvPr>
            <p:ph type="title"/>
          </p:nvPr>
        </p:nvSpPr>
        <p:spPr>
          <a:xfrm>
            <a:off x="628650" y="2186567"/>
            <a:ext cx="7886700" cy="1325563"/>
          </a:xfrm>
        </p:spPr>
        <p:txBody>
          <a:bodyPr/>
          <a:lstStyle>
            <a:lvl1pPr algn="ctr">
              <a:defRPr/>
            </a:lvl1pPr>
          </a:lstStyle>
          <a:p>
            <a:r>
              <a:rPr lang="en-US"/>
              <a:t>Click to edit Master title style</a:t>
            </a:r>
            <a:endParaRPr lang="en-US" dirty="0"/>
          </a:p>
        </p:txBody>
      </p:sp>
      <p:sp>
        <p:nvSpPr>
          <p:cNvPr id="10" name="Freeform: Shape 9">
            <a:extLst>
              <a:ext uri="{FF2B5EF4-FFF2-40B4-BE49-F238E27FC236}">
                <a16:creationId xmlns:a16="http://schemas.microsoft.com/office/drawing/2014/main" id="{81852EBB-2326-471E-89D5-F8CBCB276CB7}"/>
              </a:ext>
            </a:extLst>
          </p:cNvPr>
          <p:cNvSpPr/>
          <p:nvPr userDrawn="1"/>
        </p:nvSpPr>
        <p:spPr>
          <a:xfrm>
            <a:off x="0" y="681644"/>
            <a:ext cx="3291840" cy="1404851"/>
          </a:xfrm>
          <a:custGeom>
            <a:avLst/>
            <a:gdLst>
              <a:gd name="connsiteX0" fmla="*/ 0 w 3291840"/>
              <a:gd name="connsiteY0" fmla="*/ 0 h 1404851"/>
              <a:gd name="connsiteX1" fmla="*/ 3291840 w 3291840"/>
              <a:gd name="connsiteY1" fmla="*/ 0 h 1404851"/>
              <a:gd name="connsiteX2" fmla="*/ 1886989 w 3291840"/>
              <a:gd name="connsiteY2" fmla="*/ 1404851 h 1404851"/>
              <a:gd name="connsiteX3" fmla="*/ 0 w 3291840"/>
              <a:gd name="connsiteY3" fmla="*/ 1404851 h 1404851"/>
              <a:gd name="connsiteX4" fmla="*/ 0 w 3291840"/>
              <a:gd name="connsiteY4" fmla="*/ 0 h 140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40" h="1404851">
                <a:moveTo>
                  <a:pt x="0" y="0"/>
                </a:moveTo>
                <a:lnTo>
                  <a:pt x="3291840" y="0"/>
                </a:lnTo>
                <a:lnTo>
                  <a:pt x="1886989" y="1404851"/>
                </a:lnTo>
                <a:lnTo>
                  <a:pt x="0" y="1404851"/>
                </a:lnTo>
                <a:lnTo>
                  <a:pt x="0" y="0"/>
                </a:lnTo>
              </a:path>
            </a:pathLst>
          </a:custGeom>
          <a:solidFill>
            <a:srgbClr val="A536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text on a black background&#10;&#10;Description automatically generated">
            <a:extLst>
              <a:ext uri="{FF2B5EF4-FFF2-40B4-BE49-F238E27FC236}">
                <a16:creationId xmlns:a16="http://schemas.microsoft.com/office/drawing/2014/main" id="{AF8522FA-E328-48B1-A8CF-35D79BEE7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92" y="681644"/>
            <a:ext cx="1924816" cy="1365507"/>
          </a:xfrm>
          <a:prstGeom prst="rect">
            <a:avLst/>
          </a:prstGeom>
        </p:spPr>
      </p:pic>
      <p:grpSp>
        <p:nvGrpSpPr>
          <p:cNvPr id="15" name="Group 14">
            <a:extLst>
              <a:ext uri="{FF2B5EF4-FFF2-40B4-BE49-F238E27FC236}">
                <a16:creationId xmlns:a16="http://schemas.microsoft.com/office/drawing/2014/main" id="{D594BE4B-EDE7-425F-A781-EB9BACF2009F}"/>
              </a:ext>
            </a:extLst>
          </p:cNvPr>
          <p:cNvGrpSpPr/>
          <p:nvPr userDrawn="1"/>
        </p:nvGrpSpPr>
        <p:grpSpPr>
          <a:xfrm>
            <a:off x="76005" y="5785658"/>
            <a:ext cx="8991989" cy="268389"/>
            <a:chOff x="77196" y="5777345"/>
            <a:chExt cx="8991989" cy="268389"/>
          </a:xfrm>
        </p:grpSpPr>
        <p:sp>
          <p:nvSpPr>
            <p:cNvPr id="13" name="Freeform: Shape 12">
              <a:extLst>
                <a:ext uri="{FF2B5EF4-FFF2-40B4-BE49-F238E27FC236}">
                  <a16:creationId xmlns:a16="http://schemas.microsoft.com/office/drawing/2014/main" id="{B831E41C-EE79-4341-A212-EBBEF3E0DCC4}"/>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EE50D7-6885-471B-9263-98AF26A55982}"/>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3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EBD55A9-3659-43C1-8BAA-9A3C0420E7F9}"/>
              </a:ext>
            </a:extLst>
          </p:cNvPr>
          <p:cNvGrpSpPr/>
          <p:nvPr userDrawn="1"/>
        </p:nvGrpSpPr>
        <p:grpSpPr>
          <a:xfrm>
            <a:off x="76005" y="139889"/>
            <a:ext cx="9067995" cy="6604747"/>
            <a:chOff x="76005" y="139889"/>
            <a:chExt cx="9067995" cy="6604747"/>
          </a:xfrm>
        </p:grpSpPr>
        <p:sp>
          <p:nvSpPr>
            <p:cNvPr id="11" name="Freeform: Shape 10">
              <a:extLst>
                <a:ext uri="{FF2B5EF4-FFF2-40B4-BE49-F238E27FC236}">
                  <a16:creationId xmlns:a16="http://schemas.microsoft.com/office/drawing/2014/main" id="{C37B2D81-B44B-4F7D-AFC0-3C6A9C439E2E}"/>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7EADE7D-D41D-4264-85AB-F2BE69399845}"/>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6792FA5-645C-41C6-9906-1CD95F66603C}"/>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sign with white text&#10;&#10;Description automatically generated">
              <a:extLst>
                <a:ext uri="{FF2B5EF4-FFF2-40B4-BE49-F238E27FC236}">
                  <a16:creationId xmlns:a16="http://schemas.microsoft.com/office/drawing/2014/main" id="{E1C27152-7934-4F7F-951E-25F1900FF0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7" name="Group 16">
              <a:extLst>
                <a:ext uri="{FF2B5EF4-FFF2-40B4-BE49-F238E27FC236}">
                  <a16:creationId xmlns:a16="http://schemas.microsoft.com/office/drawing/2014/main" id="{1147F702-4941-4869-A5F9-FE2F8B197208}"/>
                </a:ext>
              </a:extLst>
            </p:cNvPr>
            <p:cNvGrpSpPr/>
            <p:nvPr userDrawn="1"/>
          </p:nvGrpSpPr>
          <p:grpSpPr>
            <a:xfrm>
              <a:off x="76005" y="6476247"/>
              <a:ext cx="8991989" cy="268389"/>
              <a:chOff x="77196" y="5777345"/>
              <a:chExt cx="8991989" cy="268389"/>
            </a:xfrm>
          </p:grpSpPr>
          <p:sp>
            <p:nvSpPr>
              <p:cNvPr id="18" name="Freeform: Shape 17">
                <a:extLst>
                  <a:ext uri="{FF2B5EF4-FFF2-40B4-BE49-F238E27FC236}">
                    <a16:creationId xmlns:a16="http://schemas.microsoft.com/office/drawing/2014/main" id="{732D1D2C-7E89-4B9D-ADB9-5A0A52D02E40}"/>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058B614-4AD0-4A1F-8C01-E19DC8C78CE5}"/>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p:cNvSpPr>
            <a:spLocks noGrp="1"/>
          </p:cNvSpPr>
          <p:nvPr>
            <p:ph idx="1"/>
          </p:nvPr>
        </p:nvSpPr>
        <p:spPr>
          <a:xfrm>
            <a:off x="628650" y="1300931"/>
            <a:ext cx="7886700" cy="48760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74567" y="381753"/>
            <a:ext cx="5976851" cy="615776"/>
          </a:xfrm>
        </p:spPr>
        <p:txBody>
          <a:bodyPr>
            <a:noAutofit/>
          </a:bodyPr>
          <a:lstStyle>
            <a:lvl1pPr algn="ctr">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7288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283677"/>
            <a:ext cx="3886200" cy="49803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3677"/>
            <a:ext cx="3886200" cy="49803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F5425B1A-A3C2-44B2-AF29-7FE3F3C6767E}"/>
              </a:ext>
            </a:extLst>
          </p:cNvPr>
          <p:cNvGrpSpPr/>
          <p:nvPr userDrawn="1"/>
        </p:nvGrpSpPr>
        <p:grpSpPr>
          <a:xfrm>
            <a:off x="76005" y="139889"/>
            <a:ext cx="9067995" cy="6604747"/>
            <a:chOff x="76005" y="139889"/>
            <a:chExt cx="9067995" cy="6604747"/>
          </a:xfrm>
        </p:grpSpPr>
        <p:sp>
          <p:nvSpPr>
            <p:cNvPr id="9" name="Freeform: Shape 8">
              <a:extLst>
                <a:ext uri="{FF2B5EF4-FFF2-40B4-BE49-F238E27FC236}">
                  <a16:creationId xmlns:a16="http://schemas.microsoft.com/office/drawing/2014/main" id="{28D7D958-C9A7-49E5-ACA4-DE59F83B07D4}"/>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5448C19-B0FE-48F4-8F37-7FD93CFA725C}"/>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FB4313D-7CDA-4BF2-9D1D-2988F43AC114}"/>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sign with white text&#10;&#10;Description automatically generated">
              <a:extLst>
                <a:ext uri="{FF2B5EF4-FFF2-40B4-BE49-F238E27FC236}">
                  <a16:creationId xmlns:a16="http://schemas.microsoft.com/office/drawing/2014/main" id="{627C2756-80EB-4425-9A29-074BD2D5B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3" name="Group 12">
              <a:extLst>
                <a:ext uri="{FF2B5EF4-FFF2-40B4-BE49-F238E27FC236}">
                  <a16:creationId xmlns:a16="http://schemas.microsoft.com/office/drawing/2014/main" id="{85E275AB-8463-4DEA-A559-7DD60284B7FD}"/>
                </a:ext>
              </a:extLst>
            </p:cNvPr>
            <p:cNvGrpSpPr/>
            <p:nvPr userDrawn="1"/>
          </p:nvGrpSpPr>
          <p:grpSpPr>
            <a:xfrm>
              <a:off x="76005" y="6476247"/>
              <a:ext cx="8991989" cy="268389"/>
              <a:chOff x="77196" y="5777345"/>
              <a:chExt cx="8991989" cy="268389"/>
            </a:xfrm>
          </p:grpSpPr>
          <p:sp>
            <p:nvSpPr>
              <p:cNvPr id="14" name="Freeform: Shape 13">
                <a:extLst>
                  <a:ext uri="{FF2B5EF4-FFF2-40B4-BE49-F238E27FC236}">
                    <a16:creationId xmlns:a16="http://schemas.microsoft.com/office/drawing/2014/main" id="{614486C4-9317-445B-B336-514FA3F7B775}"/>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368662-D455-4E2C-9616-345D1D64D415}"/>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itle 1">
            <a:extLst>
              <a:ext uri="{FF2B5EF4-FFF2-40B4-BE49-F238E27FC236}">
                <a16:creationId xmlns:a16="http://schemas.microsoft.com/office/drawing/2014/main" id="{C8863DDC-C57D-499A-AAC1-D6A15673C34B}"/>
              </a:ext>
            </a:extLst>
          </p:cNvPr>
          <p:cNvSpPr txBox="1">
            <a:spLocks/>
          </p:cNvSpPr>
          <p:nvPr userDrawn="1"/>
        </p:nvSpPr>
        <p:spPr>
          <a:xfrm>
            <a:off x="174567" y="381753"/>
            <a:ext cx="5976851" cy="6157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306456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934" y="1253420"/>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2934" y="2077331"/>
            <a:ext cx="3868340" cy="4178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2242" y="1253420"/>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242" y="2077331"/>
            <a:ext cx="3887391" cy="4178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D5DF5D05-9E45-4727-97B6-0CCD18EA9751}"/>
              </a:ext>
            </a:extLst>
          </p:cNvPr>
          <p:cNvGrpSpPr/>
          <p:nvPr userDrawn="1"/>
        </p:nvGrpSpPr>
        <p:grpSpPr>
          <a:xfrm>
            <a:off x="76005" y="139889"/>
            <a:ext cx="9067995" cy="6604747"/>
            <a:chOff x="76005" y="139889"/>
            <a:chExt cx="9067995" cy="6604747"/>
          </a:xfrm>
        </p:grpSpPr>
        <p:sp>
          <p:nvSpPr>
            <p:cNvPr id="11" name="Freeform: Shape 10">
              <a:extLst>
                <a:ext uri="{FF2B5EF4-FFF2-40B4-BE49-F238E27FC236}">
                  <a16:creationId xmlns:a16="http://schemas.microsoft.com/office/drawing/2014/main" id="{F2A88E2C-57E4-46B9-BE11-68CA507A155D}"/>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3C0F5A-EF71-496E-B79C-DE91C2040A07}"/>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EF1967B-AFEA-4F11-9F87-8F2975700555}"/>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sign with white text&#10;&#10;Description automatically generated">
              <a:extLst>
                <a:ext uri="{FF2B5EF4-FFF2-40B4-BE49-F238E27FC236}">
                  <a16:creationId xmlns:a16="http://schemas.microsoft.com/office/drawing/2014/main" id="{BB9ABF35-D18A-4420-B060-1932E3CB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5" name="Group 14">
              <a:extLst>
                <a:ext uri="{FF2B5EF4-FFF2-40B4-BE49-F238E27FC236}">
                  <a16:creationId xmlns:a16="http://schemas.microsoft.com/office/drawing/2014/main" id="{062E1354-E6AF-4131-A500-DD453945BC4D}"/>
                </a:ext>
              </a:extLst>
            </p:cNvPr>
            <p:cNvGrpSpPr/>
            <p:nvPr userDrawn="1"/>
          </p:nvGrpSpPr>
          <p:grpSpPr>
            <a:xfrm>
              <a:off x="76005" y="6476247"/>
              <a:ext cx="8991989" cy="268389"/>
              <a:chOff x="77196" y="5777345"/>
              <a:chExt cx="8991989" cy="268389"/>
            </a:xfrm>
          </p:grpSpPr>
          <p:sp>
            <p:nvSpPr>
              <p:cNvPr id="16" name="Freeform: Shape 15">
                <a:extLst>
                  <a:ext uri="{FF2B5EF4-FFF2-40B4-BE49-F238E27FC236}">
                    <a16:creationId xmlns:a16="http://schemas.microsoft.com/office/drawing/2014/main" id="{4DA2DE27-0930-4586-B700-FB1F094016A5}"/>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B9A52F9-7839-419C-A50A-5ED77286E434}"/>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a:extLst>
              <a:ext uri="{FF2B5EF4-FFF2-40B4-BE49-F238E27FC236}">
                <a16:creationId xmlns:a16="http://schemas.microsoft.com/office/drawing/2014/main" id="{1E07EC8B-179C-4306-9246-13602A3C35B3}"/>
              </a:ext>
            </a:extLst>
          </p:cNvPr>
          <p:cNvSpPr txBox="1">
            <a:spLocks/>
          </p:cNvSpPr>
          <p:nvPr userDrawn="1"/>
        </p:nvSpPr>
        <p:spPr>
          <a:xfrm>
            <a:off x="174567" y="381753"/>
            <a:ext cx="5976851" cy="6157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412085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D018EC-0AFD-43D9-A44F-AE861BF44BEE}"/>
              </a:ext>
            </a:extLst>
          </p:cNvPr>
          <p:cNvGrpSpPr/>
          <p:nvPr userDrawn="1"/>
        </p:nvGrpSpPr>
        <p:grpSpPr>
          <a:xfrm>
            <a:off x="76005" y="139889"/>
            <a:ext cx="9067995" cy="6604747"/>
            <a:chOff x="76005" y="139889"/>
            <a:chExt cx="9067995" cy="6604747"/>
          </a:xfrm>
        </p:grpSpPr>
        <p:sp>
          <p:nvSpPr>
            <p:cNvPr id="7" name="Freeform: Shape 6">
              <a:extLst>
                <a:ext uri="{FF2B5EF4-FFF2-40B4-BE49-F238E27FC236}">
                  <a16:creationId xmlns:a16="http://schemas.microsoft.com/office/drawing/2014/main" id="{35BD3E9E-F4D9-46C6-9134-961FEA5275F2}"/>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FE96EB4-10AB-4B51-BF6C-8E517E2AF9C7}"/>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280B162E-1855-4478-9803-C0E5BF866E84}"/>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sign with white text&#10;&#10;Description automatically generated">
              <a:extLst>
                <a:ext uri="{FF2B5EF4-FFF2-40B4-BE49-F238E27FC236}">
                  <a16:creationId xmlns:a16="http://schemas.microsoft.com/office/drawing/2014/main" id="{49344B72-2709-4057-9155-23135BB4C6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1" name="Group 10">
              <a:extLst>
                <a:ext uri="{FF2B5EF4-FFF2-40B4-BE49-F238E27FC236}">
                  <a16:creationId xmlns:a16="http://schemas.microsoft.com/office/drawing/2014/main" id="{E587E4BF-57BE-4342-88FD-AAB21BBBB4E0}"/>
                </a:ext>
              </a:extLst>
            </p:cNvPr>
            <p:cNvGrpSpPr/>
            <p:nvPr userDrawn="1"/>
          </p:nvGrpSpPr>
          <p:grpSpPr>
            <a:xfrm>
              <a:off x="76005" y="6476247"/>
              <a:ext cx="8991989" cy="268389"/>
              <a:chOff x="77196" y="5777345"/>
              <a:chExt cx="8991989" cy="268389"/>
            </a:xfrm>
          </p:grpSpPr>
          <p:sp>
            <p:nvSpPr>
              <p:cNvPr id="12" name="Freeform: Shape 11">
                <a:extLst>
                  <a:ext uri="{FF2B5EF4-FFF2-40B4-BE49-F238E27FC236}">
                    <a16:creationId xmlns:a16="http://schemas.microsoft.com/office/drawing/2014/main" id="{C5220ED2-A423-42D1-841F-4D601220BF88}"/>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34FDCBA-A56F-4FBA-9346-CB875B9C3668}"/>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a:extLst>
              <a:ext uri="{FF2B5EF4-FFF2-40B4-BE49-F238E27FC236}">
                <a16:creationId xmlns:a16="http://schemas.microsoft.com/office/drawing/2014/main" id="{C83DCBFC-583C-43B3-9A87-57CC866E0F69}"/>
              </a:ext>
            </a:extLst>
          </p:cNvPr>
          <p:cNvSpPr txBox="1">
            <a:spLocks/>
          </p:cNvSpPr>
          <p:nvPr userDrawn="1"/>
        </p:nvSpPr>
        <p:spPr>
          <a:xfrm>
            <a:off x="174567" y="381753"/>
            <a:ext cx="5976851" cy="6157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223081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900" y="1269366"/>
            <a:ext cx="47434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1269366"/>
            <a:ext cx="2949178" cy="4873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832EBAE3-3DD7-41CE-8061-61D38BEA2408}"/>
              </a:ext>
            </a:extLst>
          </p:cNvPr>
          <p:cNvGrpSpPr/>
          <p:nvPr userDrawn="1"/>
        </p:nvGrpSpPr>
        <p:grpSpPr>
          <a:xfrm>
            <a:off x="76005" y="139889"/>
            <a:ext cx="9067995" cy="6604747"/>
            <a:chOff x="76005" y="139889"/>
            <a:chExt cx="9067995" cy="6604747"/>
          </a:xfrm>
        </p:grpSpPr>
        <p:sp>
          <p:nvSpPr>
            <p:cNvPr id="9" name="Freeform: Shape 8">
              <a:extLst>
                <a:ext uri="{FF2B5EF4-FFF2-40B4-BE49-F238E27FC236}">
                  <a16:creationId xmlns:a16="http://schemas.microsoft.com/office/drawing/2014/main" id="{F06ADB41-AD96-45DD-9507-805067601535}"/>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8E5A4A-10E7-4F05-932D-12FE83930528}"/>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8FF95D7-7538-4BA8-AE7D-766EB97D03BE}"/>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sign with white text&#10;&#10;Description automatically generated">
              <a:extLst>
                <a:ext uri="{FF2B5EF4-FFF2-40B4-BE49-F238E27FC236}">
                  <a16:creationId xmlns:a16="http://schemas.microsoft.com/office/drawing/2014/main" id="{87EFCE95-32EB-4F94-BAD8-06C0904C0D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3" name="Group 12">
              <a:extLst>
                <a:ext uri="{FF2B5EF4-FFF2-40B4-BE49-F238E27FC236}">
                  <a16:creationId xmlns:a16="http://schemas.microsoft.com/office/drawing/2014/main" id="{C3365153-F9CC-4CE8-8909-1D35612A5FC2}"/>
                </a:ext>
              </a:extLst>
            </p:cNvPr>
            <p:cNvGrpSpPr/>
            <p:nvPr userDrawn="1"/>
          </p:nvGrpSpPr>
          <p:grpSpPr>
            <a:xfrm>
              <a:off x="76005" y="6476247"/>
              <a:ext cx="8991989" cy="268389"/>
              <a:chOff x="77196" y="5777345"/>
              <a:chExt cx="8991989" cy="268389"/>
            </a:xfrm>
          </p:grpSpPr>
          <p:sp>
            <p:nvSpPr>
              <p:cNvPr id="14" name="Freeform: Shape 13">
                <a:extLst>
                  <a:ext uri="{FF2B5EF4-FFF2-40B4-BE49-F238E27FC236}">
                    <a16:creationId xmlns:a16="http://schemas.microsoft.com/office/drawing/2014/main" id="{49D37888-5DBE-491B-8369-44E4EC29B393}"/>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454D3C1-07A1-4CFC-B150-2502DE3C308F}"/>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itle 1">
            <a:extLst>
              <a:ext uri="{FF2B5EF4-FFF2-40B4-BE49-F238E27FC236}">
                <a16:creationId xmlns:a16="http://schemas.microsoft.com/office/drawing/2014/main" id="{2240A158-D2ED-4973-A450-753FA38CF421}"/>
              </a:ext>
            </a:extLst>
          </p:cNvPr>
          <p:cNvSpPr txBox="1">
            <a:spLocks/>
          </p:cNvSpPr>
          <p:nvPr userDrawn="1"/>
        </p:nvSpPr>
        <p:spPr>
          <a:xfrm>
            <a:off x="174567" y="381753"/>
            <a:ext cx="5976851" cy="6157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9033642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6200" y="1262078"/>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1262078"/>
            <a:ext cx="2949178" cy="4873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028EF296-BA28-43E0-BB47-9150711843A3}"/>
              </a:ext>
            </a:extLst>
          </p:cNvPr>
          <p:cNvGrpSpPr/>
          <p:nvPr userDrawn="1"/>
        </p:nvGrpSpPr>
        <p:grpSpPr>
          <a:xfrm>
            <a:off x="76005" y="139889"/>
            <a:ext cx="9067995" cy="6604747"/>
            <a:chOff x="76005" y="139889"/>
            <a:chExt cx="9067995" cy="6604747"/>
          </a:xfrm>
        </p:grpSpPr>
        <p:sp>
          <p:nvSpPr>
            <p:cNvPr id="9" name="Freeform: Shape 8">
              <a:extLst>
                <a:ext uri="{FF2B5EF4-FFF2-40B4-BE49-F238E27FC236}">
                  <a16:creationId xmlns:a16="http://schemas.microsoft.com/office/drawing/2014/main" id="{EEEFD5EC-1E99-4481-B050-04944EDFD998}"/>
                </a:ext>
              </a:extLst>
            </p:cNvPr>
            <p:cNvSpPr/>
            <p:nvPr userDrawn="1"/>
          </p:nvSpPr>
          <p:spPr>
            <a:xfrm>
              <a:off x="99753" y="340822"/>
              <a:ext cx="6758247" cy="698269"/>
            </a:xfrm>
            <a:custGeom>
              <a:avLst/>
              <a:gdLst>
                <a:gd name="connsiteX0" fmla="*/ 0 w 6758247"/>
                <a:gd name="connsiteY0" fmla="*/ 0 h 698269"/>
                <a:gd name="connsiteX1" fmla="*/ 6758247 w 6758247"/>
                <a:gd name="connsiteY1" fmla="*/ 0 h 698269"/>
                <a:gd name="connsiteX2" fmla="*/ 6059978 w 6758247"/>
                <a:gd name="connsiteY2" fmla="*/ 698269 h 698269"/>
                <a:gd name="connsiteX3" fmla="*/ 0 w 6758247"/>
                <a:gd name="connsiteY3" fmla="*/ 698269 h 698269"/>
                <a:gd name="connsiteX4" fmla="*/ 0 w 6758247"/>
                <a:gd name="connsiteY4" fmla="*/ 0 h 69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247" h="698269">
                  <a:moveTo>
                    <a:pt x="0" y="0"/>
                  </a:moveTo>
                  <a:lnTo>
                    <a:pt x="6758247" y="0"/>
                  </a:lnTo>
                  <a:lnTo>
                    <a:pt x="6059978" y="698269"/>
                  </a:lnTo>
                  <a:lnTo>
                    <a:pt x="0" y="698269"/>
                  </a:lnTo>
                  <a:lnTo>
                    <a:pt x="0" y="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2BAEB61-063C-40A6-802C-A8D744FA1E04}"/>
                </a:ext>
              </a:extLst>
            </p:cNvPr>
            <p:cNvSpPr/>
            <p:nvPr userDrawn="1"/>
          </p:nvSpPr>
          <p:spPr>
            <a:xfrm>
              <a:off x="6362700" y="34290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50C3B7A-D9E7-4E96-BE59-C29A3F0932F7}"/>
                </a:ext>
              </a:extLst>
            </p:cNvPr>
            <p:cNvSpPr/>
            <p:nvPr userDrawn="1"/>
          </p:nvSpPr>
          <p:spPr>
            <a:xfrm>
              <a:off x="7069282" y="347520"/>
              <a:ext cx="1130300" cy="704850"/>
            </a:xfrm>
            <a:custGeom>
              <a:avLst/>
              <a:gdLst>
                <a:gd name="connsiteX0" fmla="*/ 698500 w 1130300"/>
                <a:gd name="connsiteY0" fmla="*/ 6350 h 704850"/>
                <a:gd name="connsiteX1" fmla="*/ 0 w 1130300"/>
                <a:gd name="connsiteY1" fmla="*/ 704850 h 704850"/>
                <a:gd name="connsiteX2" fmla="*/ 425450 w 1130300"/>
                <a:gd name="connsiteY2" fmla="*/ 704850 h 704850"/>
                <a:gd name="connsiteX3" fmla="*/ 1130300 w 1130300"/>
                <a:gd name="connsiteY3" fmla="*/ 0 h 704850"/>
                <a:gd name="connsiteX4" fmla="*/ 698500 w 1130300"/>
                <a:gd name="connsiteY4" fmla="*/ 635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704850">
                  <a:moveTo>
                    <a:pt x="698500" y="6350"/>
                  </a:moveTo>
                  <a:lnTo>
                    <a:pt x="0" y="704850"/>
                  </a:lnTo>
                  <a:lnTo>
                    <a:pt x="425450" y="704850"/>
                  </a:lnTo>
                  <a:lnTo>
                    <a:pt x="1130300" y="0"/>
                  </a:lnTo>
                  <a:lnTo>
                    <a:pt x="698500" y="6350"/>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sign with white text&#10;&#10;Description automatically generated">
              <a:extLst>
                <a:ext uri="{FF2B5EF4-FFF2-40B4-BE49-F238E27FC236}">
                  <a16:creationId xmlns:a16="http://schemas.microsoft.com/office/drawing/2014/main" id="{F8ECEA95-F22D-4A8F-BE48-99C0EDD82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3889" y="139889"/>
              <a:ext cx="1120111" cy="1120111"/>
            </a:xfrm>
            <a:prstGeom prst="rect">
              <a:avLst/>
            </a:prstGeom>
          </p:spPr>
        </p:pic>
        <p:grpSp>
          <p:nvGrpSpPr>
            <p:cNvPr id="13" name="Group 12">
              <a:extLst>
                <a:ext uri="{FF2B5EF4-FFF2-40B4-BE49-F238E27FC236}">
                  <a16:creationId xmlns:a16="http://schemas.microsoft.com/office/drawing/2014/main" id="{5851F400-E8B4-47B8-8A56-D5C21D48360B}"/>
                </a:ext>
              </a:extLst>
            </p:cNvPr>
            <p:cNvGrpSpPr/>
            <p:nvPr userDrawn="1"/>
          </p:nvGrpSpPr>
          <p:grpSpPr>
            <a:xfrm>
              <a:off x="76005" y="6476247"/>
              <a:ext cx="8991989" cy="268389"/>
              <a:chOff x="77196" y="5777345"/>
              <a:chExt cx="8991989" cy="268389"/>
            </a:xfrm>
          </p:grpSpPr>
          <p:sp>
            <p:nvSpPr>
              <p:cNvPr id="14" name="Freeform: Shape 13">
                <a:extLst>
                  <a:ext uri="{FF2B5EF4-FFF2-40B4-BE49-F238E27FC236}">
                    <a16:creationId xmlns:a16="http://schemas.microsoft.com/office/drawing/2014/main" id="{094D2C25-E653-4B9F-B265-FE333540BE5C}"/>
                  </a:ext>
                </a:extLst>
              </p:cNvPr>
              <p:cNvSpPr/>
              <p:nvPr userDrawn="1"/>
            </p:nvSpPr>
            <p:spPr>
              <a:xfrm>
                <a:off x="116378" y="5777345"/>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5817B85-838C-4E74-9F5E-B6C262EE35C7}"/>
                  </a:ext>
                </a:extLst>
              </p:cNvPr>
              <p:cNvSpPr/>
              <p:nvPr userDrawn="1"/>
            </p:nvSpPr>
            <p:spPr>
              <a:xfrm rot="10800000">
                <a:off x="77196" y="5779726"/>
                <a:ext cx="8952807" cy="266008"/>
              </a:xfrm>
              <a:custGeom>
                <a:avLst/>
                <a:gdLst>
                  <a:gd name="connsiteX0" fmla="*/ 0 w 8952807"/>
                  <a:gd name="connsiteY0" fmla="*/ 266008 h 266008"/>
                  <a:gd name="connsiteX1" fmla="*/ 8952807 w 8952807"/>
                  <a:gd name="connsiteY1" fmla="*/ 266008 h 266008"/>
                  <a:gd name="connsiteX2" fmla="*/ 8952807 w 8952807"/>
                  <a:gd name="connsiteY2" fmla="*/ 0 h 266008"/>
                  <a:gd name="connsiteX3" fmla="*/ 0 w 8952807"/>
                  <a:gd name="connsiteY3" fmla="*/ 266008 h 266008"/>
                </a:gdLst>
                <a:ahLst/>
                <a:cxnLst>
                  <a:cxn ang="0">
                    <a:pos x="connsiteX0" y="connsiteY0"/>
                  </a:cxn>
                  <a:cxn ang="0">
                    <a:pos x="connsiteX1" y="connsiteY1"/>
                  </a:cxn>
                  <a:cxn ang="0">
                    <a:pos x="connsiteX2" y="connsiteY2"/>
                  </a:cxn>
                  <a:cxn ang="0">
                    <a:pos x="connsiteX3" y="connsiteY3"/>
                  </a:cxn>
                </a:cxnLst>
                <a:rect l="l" t="t" r="r" b="b"/>
                <a:pathLst>
                  <a:path w="8952807" h="266008">
                    <a:moveTo>
                      <a:pt x="0" y="266008"/>
                    </a:moveTo>
                    <a:lnTo>
                      <a:pt x="8952807" y="266008"/>
                    </a:lnTo>
                    <a:lnTo>
                      <a:pt x="8952807" y="0"/>
                    </a:lnTo>
                    <a:lnTo>
                      <a:pt x="0" y="266008"/>
                    </a:lnTo>
                    <a:close/>
                  </a:path>
                </a:pathLst>
              </a:custGeom>
              <a:solidFill>
                <a:srgbClr val="A536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itle 1">
            <a:extLst>
              <a:ext uri="{FF2B5EF4-FFF2-40B4-BE49-F238E27FC236}">
                <a16:creationId xmlns:a16="http://schemas.microsoft.com/office/drawing/2014/main" id="{6F1798AB-7B51-4405-BC87-A85124A42637}"/>
              </a:ext>
            </a:extLst>
          </p:cNvPr>
          <p:cNvSpPr txBox="1">
            <a:spLocks/>
          </p:cNvSpPr>
          <p:nvPr userDrawn="1"/>
        </p:nvSpPr>
        <p:spPr>
          <a:xfrm>
            <a:off x="174567" y="381753"/>
            <a:ext cx="5976851" cy="6157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t>Click to edit Master title</a:t>
            </a:r>
            <a:endParaRPr lang="en-US" dirty="0"/>
          </a:p>
        </p:txBody>
      </p:sp>
    </p:spTree>
    <p:extLst>
      <p:ext uri="{BB962C8B-B14F-4D97-AF65-F5344CB8AC3E}">
        <p14:creationId xmlns:p14="http://schemas.microsoft.com/office/powerpoint/2010/main" val="8515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9540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24D1-6B60-4C2E-B0DE-B60CBCA7111A}"/>
              </a:ext>
            </a:extLst>
          </p:cNvPr>
          <p:cNvSpPr>
            <a:spLocks noGrp="1"/>
          </p:cNvSpPr>
          <p:nvPr>
            <p:ph type="ctrTitle"/>
          </p:nvPr>
        </p:nvSpPr>
        <p:spPr>
          <a:xfrm>
            <a:off x="685800" y="1651000"/>
            <a:ext cx="7772400" cy="2387600"/>
          </a:xfrm>
        </p:spPr>
        <p:txBody>
          <a:bodyPr/>
          <a:lstStyle/>
          <a:p>
            <a:r>
              <a:rPr lang="en-US" dirty="0"/>
              <a:t>Runnebaum Exclusion (Deannexation) and Annexation</a:t>
            </a:r>
          </a:p>
        </p:txBody>
      </p:sp>
      <p:sp>
        <p:nvSpPr>
          <p:cNvPr id="3" name="Subtitle 2">
            <a:extLst>
              <a:ext uri="{FF2B5EF4-FFF2-40B4-BE49-F238E27FC236}">
                <a16:creationId xmlns:a16="http://schemas.microsoft.com/office/drawing/2014/main" id="{9EA2AC31-FC36-4A4C-8B6A-4751D8060A40}"/>
              </a:ext>
            </a:extLst>
          </p:cNvPr>
          <p:cNvSpPr>
            <a:spLocks noGrp="1"/>
          </p:cNvSpPr>
          <p:nvPr>
            <p:ph type="subTitle" idx="1"/>
          </p:nvPr>
        </p:nvSpPr>
        <p:spPr/>
        <p:txBody>
          <a:bodyPr/>
          <a:lstStyle/>
          <a:p>
            <a:r>
              <a:rPr lang="en-US" dirty="0"/>
              <a:t>Sept. 30, 2021 – Council Work Session</a:t>
            </a:r>
          </a:p>
        </p:txBody>
      </p:sp>
    </p:spTree>
    <p:extLst>
      <p:ext uri="{BB962C8B-B14F-4D97-AF65-F5344CB8AC3E}">
        <p14:creationId xmlns:p14="http://schemas.microsoft.com/office/powerpoint/2010/main" val="174017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A1428-EDD1-4CBE-BE0D-5356E7A2E84C}"/>
              </a:ext>
            </a:extLst>
          </p:cNvPr>
          <p:cNvSpPr>
            <a:spLocks noGrp="1"/>
          </p:cNvSpPr>
          <p:nvPr>
            <p:ph idx="1"/>
          </p:nvPr>
        </p:nvSpPr>
        <p:spPr/>
        <p:txBody>
          <a:bodyPr/>
          <a:lstStyle/>
          <a:p>
            <a:r>
              <a:rPr lang="en-US" dirty="0"/>
              <a:t>26629 W. 155</a:t>
            </a:r>
            <a:r>
              <a:rPr lang="en-US" baseline="30000" dirty="0"/>
              <a:t>th</a:t>
            </a:r>
            <a:r>
              <a:rPr lang="en-US" dirty="0"/>
              <a:t> Street – approx. ½ mile south of Eisenhower and 155</a:t>
            </a:r>
            <a:r>
              <a:rPr lang="en-US" baseline="30000" dirty="0"/>
              <a:t>th</a:t>
            </a:r>
            <a:r>
              <a:rPr lang="en-US" dirty="0"/>
              <a:t> Street intersection.</a:t>
            </a:r>
          </a:p>
        </p:txBody>
      </p:sp>
      <p:sp>
        <p:nvSpPr>
          <p:cNvPr id="3" name="Title 2">
            <a:extLst>
              <a:ext uri="{FF2B5EF4-FFF2-40B4-BE49-F238E27FC236}">
                <a16:creationId xmlns:a16="http://schemas.microsoft.com/office/drawing/2014/main" id="{E389E629-60C1-4267-B816-B4629CB7FD3C}"/>
              </a:ext>
            </a:extLst>
          </p:cNvPr>
          <p:cNvSpPr>
            <a:spLocks noGrp="1"/>
          </p:cNvSpPr>
          <p:nvPr>
            <p:ph type="title"/>
          </p:nvPr>
        </p:nvSpPr>
        <p:spPr/>
        <p:txBody>
          <a:bodyPr/>
          <a:lstStyle/>
          <a:p>
            <a:r>
              <a:rPr lang="en-US" dirty="0"/>
              <a:t>General Location</a:t>
            </a:r>
          </a:p>
        </p:txBody>
      </p:sp>
      <p:pic>
        <p:nvPicPr>
          <p:cNvPr id="5" name="Picture 4" descr="Map&#10;&#10;Description automatically generated">
            <a:extLst>
              <a:ext uri="{FF2B5EF4-FFF2-40B4-BE49-F238E27FC236}">
                <a16:creationId xmlns:a16="http://schemas.microsoft.com/office/drawing/2014/main" id="{AF1BC881-DB8F-4D4C-8A01-4F186B03B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575" y="2133600"/>
            <a:ext cx="5362850" cy="4287690"/>
          </a:xfrm>
          <a:prstGeom prst="rect">
            <a:avLst/>
          </a:prstGeom>
        </p:spPr>
      </p:pic>
    </p:spTree>
    <p:extLst>
      <p:ext uri="{BB962C8B-B14F-4D97-AF65-F5344CB8AC3E}">
        <p14:creationId xmlns:p14="http://schemas.microsoft.com/office/powerpoint/2010/main" val="73399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47FFB-5065-46E2-864E-2287837FF82C}"/>
              </a:ext>
            </a:extLst>
          </p:cNvPr>
          <p:cNvSpPr>
            <a:spLocks noGrp="1"/>
          </p:cNvSpPr>
          <p:nvPr>
            <p:ph idx="1"/>
          </p:nvPr>
        </p:nvSpPr>
        <p:spPr/>
        <p:txBody>
          <a:bodyPr>
            <a:normAutofit fontScale="92500" lnSpcReduction="10000"/>
          </a:bodyPr>
          <a:lstStyle/>
          <a:p>
            <a:r>
              <a:rPr lang="en-US" dirty="0"/>
              <a:t>Annexation of this area resulted in the City Limit line following the section line rather than the property line in this area. This resulted in a split property in terms of jurisdictional authority.</a:t>
            </a:r>
          </a:p>
          <a:p>
            <a:r>
              <a:rPr lang="en-US" dirty="0"/>
              <a:t>A split property that is partially in the City and partially in the county is very difficult to plat or perform a lot split on since it would require both City and County to be signatories, review, etc.</a:t>
            </a:r>
          </a:p>
          <a:p>
            <a:r>
              <a:rPr lang="en-US" dirty="0"/>
              <a:t>Property owners have asked City Staff for assistance in how to move forward with cleaning this up so that they can develop two 2.5 acre lots, one in the county (where the existing house is) and one that would be annexed into Lansing (a new home build).</a:t>
            </a:r>
          </a:p>
        </p:txBody>
      </p:sp>
      <p:sp>
        <p:nvSpPr>
          <p:cNvPr id="3" name="Title 2">
            <a:extLst>
              <a:ext uri="{FF2B5EF4-FFF2-40B4-BE49-F238E27FC236}">
                <a16:creationId xmlns:a16="http://schemas.microsoft.com/office/drawing/2014/main" id="{37A6FABF-F04B-45AC-B65B-94941881B1AE}"/>
              </a:ext>
            </a:extLst>
          </p:cNvPr>
          <p:cNvSpPr>
            <a:spLocks noGrp="1"/>
          </p:cNvSpPr>
          <p:nvPr>
            <p:ph type="title"/>
          </p:nvPr>
        </p:nvSpPr>
        <p:spPr/>
        <p:txBody>
          <a:bodyPr/>
          <a:lstStyle/>
          <a:p>
            <a:r>
              <a:rPr lang="en-US" dirty="0"/>
              <a:t>History</a:t>
            </a:r>
          </a:p>
        </p:txBody>
      </p:sp>
    </p:spTree>
    <p:extLst>
      <p:ext uri="{BB962C8B-B14F-4D97-AF65-F5344CB8AC3E}">
        <p14:creationId xmlns:p14="http://schemas.microsoft.com/office/powerpoint/2010/main" val="117744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97C96C-8127-497E-A0CF-B188A57659D9}"/>
              </a:ext>
            </a:extLst>
          </p:cNvPr>
          <p:cNvSpPr>
            <a:spLocks noGrp="1"/>
          </p:cNvSpPr>
          <p:nvPr>
            <p:ph idx="1"/>
          </p:nvPr>
        </p:nvSpPr>
        <p:spPr/>
        <p:txBody>
          <a:bodyPr>
            <a:normAutofit fontScale="85000" lnSpcReduction="10000"/>
          </a:bodyPr>
          <a:lstStyle/>
          <a:p>
            <a:r>
              <a:rPr lang="en-US" dirty="0"/>
              <a:t>Establishment of West half of ROW for 155</a:t>
            </a:r>
            <a:r>
              <a:rPr lang="en-US" baseline="30000" dirty="0"/>
              <a:t>th</a:t>
            </a:r>
            <a:r>
              <a:rPr lang="en-US" dirty="0"/>
              <a:t> Street</a:t>
            </a:r>
          </a:p>
          <a:p>
            <a:pPr lvl="1"/>
            <a:r>
              <a:rPr lang="en-US" dirty="0"/>
              <a:t>Document signed by property owner and in-hand by City Staff ready to be recorded.</a:t>
            </a:r>
          </a:p>
          <a:p>
            <a:r>
              <a:rPr lang="en-US" dirty="0"/>
              <a:t>Exclusion of existing portion of the Runnebaum property</a:t>
            </a:r>
          </a:p>
          <a:p>
            <a:pPr lvl="1"/>
            <a:r>
              <a:rPr lang="en-US" dirty="0"/>
              <a:t>What will be considered at the October 7</a:t>
            </a:r>
            <a:r>
              <a:rPr lang="en-US" baseline="30000" dirty="0"/>
              <a:t>th</a:t>
            </a:r>
            <a:r>
              <a:rPr lang="en-US" dirty="0"/>
              <a:t> City Council Meeting</a:t>
            </a:r>
          </a:p>
          <a:p>
            <a:r>
              <a:rPr lang="en-US" dirty="0"/>
              <a:t>Splitting of the Runnebaum property</a:t>
            </a:r>
          </a:p>
          <a:p>
            <a:pPr lvl="1"/>
            <a:r>
              <a:rPr lang="en-US" dirty="0"/>
              <a:t>To be completed and handled by Leavenworth County after exclusion of the portion of their property that is currently within the Lansing City Limits</a:t>
            </a:r>
          </a:p>
          <a:p>
            <a:r>
              <a:rPr lang="en-US" dirty="0"/>
              <a:t>Voluntary Annexation of a new 2.5-acre lot</a:t>
            </a:r>
          </a:p>
          <a:p>
            <a:pPr lvl="1"/>
            <a:r>
              <a:rPr lang="en-US" dirty="0"/>
              <a:t>Documents have been provided to the City and signed by the property owner allowing for the voluntary annexation of this area after the split above is completed.</a:t>
            </a:r>
          </a:p>
          <a:p>
            <a:r>
              <a:rPr lang="en-US" dirty="0"/>
              <a:t>Ultimately – we exclude approx. 1.8 acres and will gain 2.5 acres through the exclusion / voluntary annexation process.</a:t>
            </a:r>
          </a:p>
          <a:p>
            <a:pPr lvl="1"/>
            <a:endParaRPr lang="en-US" dirty="0"/>
          </a:p>
        </p:txBody>
      </p:sp>
      <p:sp>
        <p:nvSpPr>
          <p:cNvPr id="3" name="Title 2">
            <a:extLst>
              <a:ext uri="{FF2B5EF4-FFF2-40B4-BE49-F238E27FC236}">
                <a16:creationId xmlns:a16="http://schemas.microsoft.com/office/drawing/2014/main" id="{FB56BCEC-B3FB-4B2E-A911-38D23C84E524}"/>
              </a:ext>
            </a:extLst>
          </p:cNvPr>
          <p:cNvSpPr>
            <a:spLocks noGrp="1"/>
          </p:cNvSpPr>
          <p:nvPr>
            <p:ph type="title"/>
          </p:nvPr>
        </p:nvSpPr>
        <p:spPr/>
        <p:txBody>
          <a:bodyPr/>
          <a:lstStyle/>
          <a:p>
            <a:r>
              <a:rPr lang="en-US" dirty="0"/>
              <a:t>Items to Process</a:t>
            </a:r>
          </a:p>
        </p:txBody>
      </p:sp>
    </p:spTree>
    <p:extLst>
      <p:ext uri="{BB962C8B-B14F-4D97-AF65-F5344CB8AC3E}">
        <p14:creationId xmlns:p14="http://schemas.microsoft.com/office/powerpoint/2010/main" val="355300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92B0C25-41A2-4CB1-901C-FC83F4AE6EE4}"/>
              </a:ext>
            </a:extLst>
          </p:cNvPr>
          <p:cNvGraphicFramePr>
            <a:graphicFrameLocks noChangeAspect="1"/>
          </p:cNvGraphicFramePr>
          <p:nvPr>
            <p:extLst>
              <p:ext uri="{D42A27DB-BD31-4B8C-83A1-F6EECF244321}">
                <p14:modId xmlns:p14="http://schemas.microsoft.com/office/powerpoint/2010/main" val="3527531443"/>
              </p:ext>
            </p:extLst>
          </p:nvPr>
        </p:nvGraphicFramePr>
        <p:xfrm>
          <a:off x="2489795" y="1086517"/>
          <a:ext cx="4164409" cy="5389730"/>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DC">
                  <p:embed/>
                </p:oleObj>
              </mc:Choice>
              <mc:Fallback>
                <p:oleObj name="Acrobat Document" r:id="rId2" imgW="5829257" imgH="7543568" progId="Acrobat.Document.DC">
                  <p:embed/>
                  <p:pic>
                    <p:nvPicPr>
                      <p:cNvPr id="0" name=""/>
                      <p:cNvPicPr/>
                      <p:nvPr/>
                    </p:nvPicPr>
                    <p:blipFill>
                      <a:blip r:embed="rId3"/>
                      <a:stretch>
                        <a:fillRect/>
                      </a:stretch>
                    </p:blipFill>
                    <p:spPr>
                      <a:xfrm>
                        <a:off x="2489795" y="1086517"/>
                        <a:ext cx="4164409" cy="538973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6AAC712-EA6F-47FB-9389-08BA491521FE}"/>
              </a:ext>
            </a:extLst>
          </p:cNvPr>
          <p:cNvSpPr>
            <a:spLocks noGrp="1"/>
          </p:cNvSpPr>
          <p:nvPr>
            <p:ph type="title"/>
          </p:nvPr>
        </p:nvSpPr>
        <p:spPr/>
        <p:txBody>
          <a:bodyPr/>
          <a:lstStyle/>
          <a:p>
            <a:r>
              <a:rPr lang="en-US" dirty="0"/>
              <a:t>Exclusion / Annexation Map</a:t>
            </a:r>
          </a:p>
        </p:txBody>
      </p:sp>
    </p:spTree>
    <p:extLst>
      <p:ext uri="{BB962C8B-B14F-4D97-AF65-F5344CB8AC3E}">
        <p14:creationId xmlns:p14="http://schemas.microsoft.com/office/powerpoint/2010/main" val="219303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39599-18F6-4F53-83AA-F6D97068715C}"/>
              </a:ext>
            </a:extLst>
          </p:cNvPr>
          <p:cNvSpPr>
            <a:spLocks noGrp="1"/>
          </p:cNvSpPr>
          <p:nvPr>
            <p:ph type="title"/>
          </p:nvPr>
        </p:nvSpPr>
        <p:spPr>
          <a:xfrm>
            <a:off x="628650" y="2766219"/>
            <a:ext cx="7886700" cy="1325563"/>
          </a:xfrm>
        </p:spPr>
        <p:txBody>
          <a:bodyPr/>
          <a:lstStyle/>
          <a:p>
            <a:r>
              <a:rPr lang="en-US" dirty="0"/>
              <a:t>Questions?</a:t>
            </a:r>
          </a:p>
        </p:txBody>
      </p:sp>
    </p:spTree>
    <p:extLst>
      <p:ext uri="{BB962C8B-B14F-4D97-AF65-F5344CB8AC3E}">
        <p14:creationId xmlns:p14="http://schemas.microsoft.com/office/powerpoint/2010/main" val="4157004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5C9984-C193-4516-B0A0-7321A896BE29}" vid="{1135BC55-CBBC-44FE-9237-A008179CA1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C0F3AFB00794A9D7CF9A1BEE86DB3" ma:contentTypeVersion="15" ma:contentTypeDescription="Create a new document." ma:contentTypeScope="" ma:versionID="c1b159b535b8a7ab97d3ba54abfacca2">
  <xsd:schema xmlns:xsd="http://www.w3.org/2001/XMLSchema" xmlns:xs="http://www.w3.org/2001/XMLSchema" xmlns:p="http://schemas.microsoft.com/office/2006/metadata/properties" xmlns:ns1="http://schemas.microsoft.com/sharepoint/v3" xmlns:ns3="f0ef4956-77b2-4519-8aa2-934ff612ff98" xmlns:ns4="d7f45d13-265e-47cc-b3a7-2916593a7e14" targetNamespace="http://schemas.microsoft.com/office/2006/metadata/properties" ma:root="true" ma:fieldsID="1ecd0efae3aae4433223258bc6ae5808" ns1:_="" ns3:_="" ns4:_="">
    <xsd:import namespace="http://schemas.microsoft.com/sharepoint/v3"/>
    <xsd:import namespace="f0ef4956-77b2-4519-8aa2-934ff612ff98"/>
    <xsd:import namespace="d7f45d13-265e-47cc-b3a7-2916593a7e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ef4956-77b2-4519-8aa2-934ff612ff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f45d13-265e-47cc-b3a7-2916593a7e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C03D6A-842D-4BE0-A4CD-BFD935934B1A}">
  <ds:schemaRefs>
    <ds:schemaRef ds:uri="http://schemas.microsoft.com/sharepoint/v3/contenttype/forms"/>
  </ds:schemaRefs>
</ds:datastoreItem>
</file>

<file path=customXml/itemProps2.xml><?xml version="1.0" encoding="utf-8"?>
<ds:datastoreItem xmlns:ds="http://schemas.openxmlformats.org/officeDocument/2006/customXml" ds:itemID="{69DD2302-E615-4542-916F-CB83FF830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ef4956-77b2-4519-8aa2-934ff612ff98"/>
    <ds:schemaRef ds:uri="d7f45d13-265e-47cc-b3a7-2916593a7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A2BA3F-05DD-4C71-B3A3-E2173CAA98E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City Council Presentations</Template>
  <TotalTime>35</TotalTime>
  <Words>302</Words>
  <Application>Microsoft Office PowerPoint</Application>
  <PresentationFormat>On-screen Show (4:3)</PresentationFormat>
  <Paragraphs>20</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Calibri Light</vt:lpstr>
      <vt:lpstr>Office Theme</vt:lpstr>
      <vt:lpstr>Acrobat Document</vt:lpstr>
      <vt:lpstr>Runnebaum Exclusion (Deannexation) and Annexation</vt:lpstr>
      <vt:lpstr>General Location</vt:lpstr>
      <vt:lpstr>History</vt:lpstr>
      <vt:lpstr>Items to Process</vt:lpstr>
      <vt:lpstr>Exclusion / Annexation Map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 Schmitz</dc:creator>
  <cp:lastModifiedBy>Matthew R. Schmitz</cp:lastModifiedBy>
  <cp:revision>5</cp:revision>
  <dcterms:created xsi:type="dcterms:W3CDTF">2021-03-09T19:51:43Z</dcterms:created>
  <dcterms:modified xsi:type="dcterms:W3CDTF">2021-09-28T16:35:30Z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0x010100809C0F3AFB00794A9D7CF9A1BEE86DB3</vt:lpwstr>
  </property>
</Properties>
</file>